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8" r:id="rId3"/>
    <p:sldId id="257" r:id="rId4"/>
    <p:sldId id="256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DB62-71B6-480C-98E7-FE5EBF926480}" type="datetimeFigureOut">
              <a:rPr lang="ru-RU" smtClean="0"/>
              <a:t>31.03.2023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34ED0-E857-4A1A-A0D2-ABB1D77D34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5210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DB62-71B6-480C-98E7-FE5EBF926480}" type="datetimeFigureOut">
              <a:rPr lang="ru-RU" smtClean="0"/>
              <a:t>31.03.2023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34ED0-E857-4A1A-A0D2-ABB1D77D34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39769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DB62-71B6-480C-98E7-FE5EBF926480}" type="datetimeFigureOut">
              <a:rPr lang="ru-RU" smtClean="0"/>
              <a:t>31.03.2023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34ED0-E857-4A1A-A0D2-ABB1D77D34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4161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DB62-71B6-480C-98E7-FE5EBF926480}" type="datetimeFigureOut">
              <a:rPr lang="ru-RU" smtClean="0"/>
              <a:t>31.03.2023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34ED0-E857-4A1A-A0D2-ABB1D77D34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3435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DB62-71B6-480C-98E7-FE5EBF926480}" type="datetimeFigureOut">
              <a:rPr lang="ru-RU" smtClean="0"/>
              <a:t>31.03.2023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34ED0-E857-4A1A-A0D2-ABB1D77D34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90448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DB62-71B6-480C-98E7-FE5EBF926480}" type="datetimeFigureOut">
              <a:rPr lang="ru-RU" smtClean="0"/>
              <a:t>31.03.2023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34ED0-E857-4A1A-A0D2-ABB1D77D34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036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DB62-71B6-480C-98E7-FE5EBF926480}" type="datetimeFigureOut">
              <a:rPr lang="ru-RU" smtClean="0"/>
              <a:t>31.03.2023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34ED0-E857-4A1A-A0D2-ABB1D77D34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22090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DB62-71B6-480C-98E7-FE5EBF926480}" type="datetimeFigureOut">
              <a:rPr lang="ru-RU" smtClean="0"/>
              <a:t>31.03.2023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34ED0-E857-4A1A-A0D2-ABB1D77D34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15465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DB62-71B6-480C-98E7-FE5EBF926480}" type="datetimeFigureOut">
              <a:rPr lang="ru-RU" smtClean="0"/>
              <a:t>31.03.2023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34ED0-E857-4A1A-A0D2-ABB1D77D34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89146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DB62-71B6-480C-98E7-FE5EBF926480}" type="datetimeFigureOut">
              <a:rPr lang="ru-RU" smtClean="0"/>
              <a:t>31.03.2023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34ED0-E857-4A1A-A0D2-ABB1D77D34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5004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DB62-71B6-480C-98E7-FE5EBF926480}" type="datetimeFigureOut">
              <a:rPr lang="ru-RU" smtClean="0"/>
              <a:t>31.03.2023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34ED0-E857-4A1A-A0D2-ABB1D77D34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1091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38DB62-71B6-480C-98E7-FE5EBF926480}" type="datetimeFigureOut">
              <a:rPr lang="ru-RU" smtClean="0"/>
              <a:t>31.03.2023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534ED0-E857-4A1A-A0D2-ABB1D77D34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2007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9676" y="926756"/>
            <a:ext cx="7908324" cy="5931243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1054443" y="206116"/>
            <a:ext cx="976183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Приём заявок на размещение НТО на летний период времени (с 1 мая по 30 сентября 2023 года).</a:t>
            </a:r>
          </a:p>
        </p:txBody>
      </p:sp>
    </p:spTree>
    <p:extLst>
      <p:ext uri="{BB962C8B-B14F-4D97-AF65-F5344CB8AC3E}">
        <p14:creationId xmlns:p14="http://schemas.microsoft.com/office/powerpoint/2010/main" val="27617462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5151" y="0"/>
            <a:ext cx="788169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97652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9750" y="471487"/>
            <a:ext cx="8572500" cy="5915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13335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66675"/>
            <a:ext cx="9753600" cy="6724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990427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19</Words>
  <Application>Microsoft Office PowerPoint</Application>
  <PresentationFormat>Широкоэкранный</PresentationFormat>
  <Paragraphs>1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Комарова</dc:creator>
  <cp:lastModifiedBy>Комарова</cp:lastModifiedBy>
  <cp:revision>2</cp:revision>
  <dcterms:created xsi:type="dcterms:W3CDTF">2023-03-31T13:09:42Z</dcterms:created>
  <dcterms:modified xsi:type="dcterms:W3CDTF">2023-03-31T13:11:35Z</dcterms:modified>
</cp:coreProperties>
</file>